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2"/>
  </p:notesMasterIdLst>
  <p:sldIdLst>
    <p:sldId id="357" r:id="rId2"/>
    <p:sldId id="306" r:id="rId3"/>
    <p:sldId id="394" r:id="rId4"/>
    <p:sldId id="393" r:id="rId5"/>
    <p:sldId id="392" r:id="rId6"/>
    <p:sldId id="265" r:id="rId7"/>
    <p:sldId id="345" r:id="rId8"/>
    <p:sldId id="388" r:id="rId9"/>
    <p:sldId id="382" r:id="rId10"/>
    <p:sldId id="383"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59"/>
    <a:srgbClr val="EF402D"/>
    <a:srgbClr val="545454"/>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p:scale>
          <a:sx n="106" d="100"/>
          <a:sy n="106" d="100"/>
        </p:scale>
        <p:origin x="240" y="318"/>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03/02/2022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63207"/>
            <a:ext cx="12191999" cy="242823"/>
          </a:xfrm>
          <a:prstGeom prst="rect">
            <a:avLst/>
          </a:prstGeom>
          <a:noFill/>
        </p:spPr>
        <p:txBody>
          <a:bodyPr wrap="square" lIns="0" tIns="0" bIns="0" rtlCol="0" anchor="t">
            <a:spAutoFit/>
          </a:bodyPr>
          <a:lstStyle/>
          <a:p>
            <a:pPr algn="ctr">
              <a:lnSpc>
                <a:spcPct val="150000"/>
              </a:lnSpc>
            </a:pPr>
            <a:r>
              <a:rPr lang="de-DE" sz="1200" dirty="0">
                <a:solidFill>
                  <a:schemeClr val="tx1">
                    <a:lumMod val="50000"/>
                    <a:lumOff val="50000"/>
                  </a:schemeClr>
                </a:solidFill>
                <a:latin typeface="+mj-lt"/>
                <a:cs typeface="Arial" panose="020B0604020202020204" pitchFamily="34" charset="0"/>
              </a:rPr>
              <a:t>Felix Jacobsen, Dennis </a:t>
            </a:r>
            <a:r>
              <a:rPr lang="de-DE" sz="1200" dirty="0" err="1">
                <a:solidFill>
                  <a:schemeClr val="tx1">
                    <a:lumMod val="50000"/>
                    <a:lumOff val="50000"/>
                  </a:schemeClr>
                </a:solidFill>
                <a:latin typeface="+mj-lt"/>
                <a:cs typeface="Arial" panose="020B0604020202020204" pitchFamily="34" charset="0"/>
              </a:rPr>
              <a:t>Podkolsin</a:t>
            </a:r>
            <a:r>
              <a:rPr lang="de-DE" sz="1200" dirty="0">
                <a:solidFill>
                  <a:schemeClr val="tx1">
                    <a:lumMod val="50000"/>
                    <a:lumOff val="50000"/>
                  </a:schemeClr>
                </a:solidFill>
                <a:latin typeface="+mj-lt"/>
                <a:cs typeface="Arial" panose="020B0604020202020204" pitchFamily="34" charset="0"/>
              </a:rPr>
              <a:t>,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2977028" y="1961563"/>
            <a:ext cx="6237942" cy="2447193"/>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3989561" y="2598003"/>
            <a:ext cx="7244862" cy="1661993"/>
          </a:xfrm>
          <a:prstGeom prst="rect">
            <a:avLst/>
          </a:prstGeom>
          <a:noFill/>
        </p:spPr>
        <p:txBody>
          <a:bodyPr wrap="square" lIns="0" tIns="0" rIns="0" bIns="0" rtlCol="0" anchor="t">
            <a:spAutoFit/>
          </a:bodyPr>
          <a:lstStyle/>
          <a:p>
            <a:pPr lvl="0">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3820563" y="2598002"/>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830830" y="2253408"/>
            <a:ext cx="2726773" cy="2351184"/>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977902" y="2910448"/>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Hauptteil</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792826" y="2910448"/>
            <a:ext cx="0" cy="394755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03768" y="4140350"/>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Abschluss</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49639" y="4140350"/>
            <a:ext cx="0" cy="271765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08267" y="3871847"/>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err="1">
                <a:ln>
                  <a:noFill/>
                </a:ln>
                <a:solidFill>
                  <a:srgbClr val="545454"/>
                </a:solidFill>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488546" y="3871847"/>
            <a:ext cx="0" cy="298615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36185" y="4288083"/>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Architekturideen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7997278" y="4527941"/>
            <a:ext cx="2509173"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Techstack</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155938" y="3346478"/>
            <a:ext cx="2389094" cy="793872"/>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9" name="TextBox 3">
            <a:extLst>
              <a:ext uri="{FF2B5EF4-FFF2-40B4-BE49-F238E27FC236}">
                <a16:creationId xmlns:a16="http://schemas.microsoft.com/office/drawing/2014/main" id="{DB6C77C0-84A4-4AE6-BE2F-DB645CB746BA}"/>
              </a:ext>
            </a:extLst>
          </p:cNvPr>
          <p:cNvSpPr txBox="1"/>
          <p:nvPr/>
        </p:nvSpPr>
        <p:spPr>
          <a:xfrm>
            <a:off x="812798" y="1207901"/>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
        <p:nvSpPr>
          <p:cNvPr id="6" name="TextBox 1">
            <a:extLst>
              <a:ext uri="{FF2B5EF4-FFF2-40B4-BE49-F238E27FC236}">
                <a16:creationId xmlns:a16="http://schemas.microsoft.com/office/drawing/2014/main" id="{F0B2436A-9AB0-4122-B609-F77E484F1B5F}"/>
              </a:ext>
            </a:extLst>
          </p:cNvPr>
          <p:cNvSpPr txBox="1"/>
          <p:nvPr/>
        </p:nvSpPr>
        <p:spPr>
          <a:xfrm>
            <a:off x="306923" y="325582"/>
            <a:ext cx="60848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Einführung</a:t>
            </a: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von </a:t>
            </a:r>
            <a:r>
              <a:rPr kumimoji="0" lang="en-US"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rPr>
              <a:t>KI</a:t>
            </a:r>
            <a:endParaRPr kumimoji="0" lang="fr-FR"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350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management</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8</a:t>
            </a:fld>
            <a:endParaRPr lang="en-US" dirty="0">
              <a:solidFill>
                <a:schemeClr val="bg1"/>
              </a:solidFill>
            </a:endParaRPr>
          </a:p>
        </p:txBody>
      </p:sp>
    </p:spTree>
    <p:extLst>
      <p:ext uri="{BB962C8B-B14F-4D97-AF65-F5344CB8AC3E}">
        <p14:creationId xmlns:p14="http://schemas.microsoft.com/office/powerpoint/2010/main" val="355137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743</Words>
  <Application>Microsoft Office PowerPoint</Application>
  <PresentationFormat>Breitbild</PresentationFormat>
  <Paragraphs>102</Paragraphs>
  <Slides>10</Slides>
  <Notes>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10</vt:i4>
      </vt:variant>
    </vt:vector>
  </HeadingPairs>
  <TitlesOfParts>
    <vt:vector size="15" baseType="lpstr">
      <vt:lpstr>Arial</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395</cp:revision>
  <dcterms:created xsi:type="dcterms:W3CDTF">2018-11-08T16:43:29Z</dcterms:created>
  <dcterms:modified xsi:type="dcterms:W3CDTF">2022-02-03T15:03:03Z</dcterms:modified>
</cp:coreProperties>
</file>